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Overpas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verpass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Overpass-italic.fntdata"/><Relationship Id="rId10" Type="http://schemas.openxmlformats.org/officeDocument/2006/relationships/slide" Target="slides/slide5.xml"/><Relationship Id="rId32" Type="http://schemas.openxmlformats.org/officeDocument/2006/relationships/font" Target="fonts/Overpas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Overpas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df1b1b0d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df1b1b0d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df1b1b0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df1b1b0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df1b1b0d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df1b1b0d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207bc4ac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207bc4ac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207bc4ac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207bc4ac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e2d30df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e2d30df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207bc4ac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207bc4ac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207bc4ac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207bc4ac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207bc4ac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207bc4ac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514d64a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514d64a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df1b1b0d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df1b1b0d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e2d30dfe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e2d30dfe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e2d30df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e2d30df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df1b1b0d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df1b1b0d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df1b1b0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df1b1b0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207bc4ac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207bc4ac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207bc4ac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207bc4ac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207bc4ac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207bc4ac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df1b1b0d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df1b1b0d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df1b1b0d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df1b1b0d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BMT@STANFORD.EDU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mazon.com/gp/product/B0854HDNHN/ref=ppx_yo_dt_b_search_asin_title?ie=UTF8&amp;psc=1" TargetMode="External"/><Relationship Id="rId4" Type="http://schemas.openxmlformats.org/officeDocument/2006/relationships/image" Target="../media/image31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amazon.com/All-Clad-Dishwasher-Stainless-Cookware-Silver/dp/B00FUF5OIS/ref=sr_1_3_sspa?keywords=all+clad+10+inch+fry+pan&amp;qid=1658465770&amp;sprefix=all+clad+10%2Caps%2C140&amp;sr=8-3-spons&amp;ufe=app_do%3Aamzn1.fos.18ed3cb5-28d5-4975-8bc7-93deae8f9840&amp;psc=1&amp;spLa=ZW5jcnlwdGVkUXVhbGlmaWVyPUExRURSS1hQNllESUZUJmVuY3J5cHRlZElkPUEwMzM3NTk0Mko4WDJaQ0xONE80SCZlbmNyeXB0ZWRBZElkPUEwMzQwNDg1M0kyTjBXRjYwVkM3UiZ3aWRnZXROYW1lPXNwX2F0ZiZhY3Rpb249Y2xpY2tSZWRpcmVjdCZkb05vdExvZ0NsaWNrPXRydWU=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hypland.com/products/naruto-leaf-village-rug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34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mazon.com/gp/product/B07DHV1F7Q/ref=ppx_yo_dt_b_search_asin_title?ie=UTF8&amp;psc=1" TargetMode="External"/><Relationship Id="rId4" Type="http://schemas.openxmlformats.org/officeDocument/2006/relationships/hyperlink" Target="https://www.petsmart.com/cat/toys/plush-toys/whisker-city-fish-kicker-cat-toy---catnip-plush-53261.html" TargetMode="External"/><Relationship Id="rId5" Type="http://schemas.openxmlformats.org/officeDocument/2006/relationships/image" Target="../media/image48.jp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amazon.com/Shark-V2945Z-SWEEPER/dp/B00EF6HN7S/ref=sr_1_3?crid=14QCI03EB0QPJ&amp;keywords=shark+cordless+vacuum+2+speed+v2945z&amp;qid=1653334875&amp;sprefix=shark+cordless+vacuum+2+speed+%2Caps%2C120&amp;sr=8-3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givenchybeauty.com/us/p/l-interdit-F10100125.html?dwvar_F10100125_size=35ml&amp;gclid=Cj0KCQjwmPSSBhCNARIsAH3cYgbaKZpCb6pYDmrBlWSe06rrUB2QM0y_-exghfgdwuJ0zFCRpKd67HMaAjyzEALw_wcB&amp;gclsrc=aw.ds" TargetMode="External"/><Relationship Id="rId4" Type="http://schemas.openxmlformats.org/officeDocument/2006/relationships/image" Target="../media/image44.jp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petsmart.com/small-pet/toys-and-habitat-accessories/tunnels-and-hideouts/full-cheeks-small-pet-chevron-cuddler-bed-68322.html" TargetMode="External"/><Relationship Id="rId4" Type="http://schemas.openxmlformats.org/officeDocument/2006/relationships/hyperlink" Target="https://www.petsmart.com/dog/bowls-and-feeders/placemats/pet-zone-boredom-bustersandtrade-engage-slow-feeder-licking-mat-60274.html" TargetMode="External"/><Relationship Id="rId5" Type="http://schemas.openxmlformats.org/officeDocument/2006/relationships/image" Target="../media/image47.jpg"/><Relationship Id="rId6" Type="http://schemas.openxmlformats.org/officeDocument/2006/relationships/image" Target="../media/image42.jpg"/><Relationship Id="rId7" Type="http://schemas.openxmlformats.org/officeDocument/2006/relationships/image" Target="../media/image49.jpg"/><Relationship Id="rId8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jpg"/><Relationship Id="rId4" Type="http://schemas.openxmlformats.org/officeDocument/2006/relationships/hyperlink" Target="https://www.amazon.com/gp/product/B08KFXV74T/ref=ppx_yo_dt_b_search_asin_title?ie=UTF8&amp;th=1" TargetMode="External"/><Relationship Id="rId5" Type="http://schemas.openxmlformats.org/officeDocument/2006/relationships/image" Target="../media/image52.jpg"/><Relationship Id="rId6" Type="http://schemas.openxmlformats.org/officeDocument/2006/relationships/image" Target="../media/image51.jpg"/><Relationship Id="rId7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mazon.com/gp/product/B00TRTSAZM/ref=ppx_yo_dt_b_search_asin_title?ie=UTF8&amp;th=1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46.png"/><Relationship Id="rId6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ikea.com/us/en/p/faergklar-24-piece-dinnerware-set-matte-light-turquoise-80477159/#content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ftbra.co/products/strapless-bra?variant=37302328623269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0.png"/><Relationship Id="rId6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amazon.com/gp/product/B07CZWT9BT/ref=ppx_yo_dt_b_asin_title_o00_s00?ie=UTF8&amp;psc=1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amazon.com/gp/product/B0895KGMWT/ref=ppx_yo_dt_b_search_asin_title?ie=UTF8&amp;psc=1" TargetMode="External"/><Relationship Id="rId4" Type="http://schemas.openxmlformats.org/officeDocument/2006/relationships/hyperlink" Target="https://www.amazon.com/gp/product/B0895KGMWT/ref=ppx_yo_dt_b_search_asin_title?ie=UTF8&amp;psc=1" TargetMode="External"/><Relationship Id="rId5" Type="http://schemas.openxmlformats.org/officeDocument/2006/relationships/hyperlink" Target="https://www.amazon.com/gp/product/B097H6YV3Y/ref=ppx_yo_dt_b_search_asin_title?ie=UTF8&amp;psc=1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Relationship Id="rId4" Type="http://schemas.openxmlformats.org/officeDocument/2006/relationships/hyperlink" Target="https://www.amazon.com/gp/product/B01H8CO1D4/ref=ppx_yo_dt_b_search_asin_title?ie=UTF8&amp;th=1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18.jp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mazon.com/dp/B09DYPTV8G/ref=sspa_dk_detail_1?pf_rd_p=0c758152-61cd-452f-97a6-17f070f654b8&amp;pd_rd_wg=RuSy7&amp;pf_rd_r=KG8YQC6AZ46BKX7BGFTX&amp;pd_rd_w=oFcpY&amp;pd_rd_r=be1b5d23-92e7-4a64-b8e8-8a4569f2c8e0&amp;s=hpc&amp;spLa=ZW5jcnlwdGVkUXVhbGlmaWVyPUEyRUcwQTlNVFpVQUFBJmVuY3J5cHRlZElkPUEwOTk5MDc0OUo2QzhIVjdNRkRRJmVuY3J5cHRlZEFkSWQ9QTA2NTMwNjgxSE1aMUM2S1E5TkhRJndpZGdldE5hbWU9c3BfZGV0YWlsJmFjdGlvbj1jbGlja1JlZGlyZWN0JmRvTm90TG9nQ2xpY2s9dHJ1ZQ&amp;th=1" TargetMode="External"/><Relationship Id="rId4" Type="http://schemas.openxmlformats.org/officeDocument/2006/relationships/hyperlink" Target="https://www.amazon.com/dp/B09DYPTV8G/ref=sspa_dk_detail_1?pf_rd_p=0c758152-61cd-452f-97a6-17f070f654b8&amp;pd_rd_wg=RuSy7&amp;pf_rd_r=KG8YQC6AZ46BKX7BGFTX&amp;pd_rd_w=oFcpY&amp;pd_rd_r=be1b5d23-92e7-4a64-b8e8-8a4569f2c8e0&amp;s=hpc&amp;spLa=ZW5jcnlwdGVkUXVhbGlmaWVyPUEyRUcwQTlNVFpVQUFBJmVuY3J5cHRlZElkPUEwOTk5MDc0OUo2QzhIVjdNRkRRJmVuY3J5cHRlZEFkSWQ9QTA2NTMwNjgxSE1aMUM2S1E5TkhRJndpZGdldE5hbWU9c3BfZGV0YWlsJmFjdGlvbj1jbGlja1JlZGlyZWN0JmRvTm90TG9nQ2xpY2s9dHJ1ZQ&amp;th=1" TargetMode="External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Relationship Id="rId4" Type="http://schemas.openxmlformats.org/officeDocument/2006/relationships/image" Target="../media/image13.jp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target.com/p/over-the-sink-dish-drainer-made-by-design-8482/-/A-79553172?ref=tgt_adv_XS000000&amp;AFID=google_pla_df&amp;fndsrc=tgtao&amp;DFA=71700000012577556&amp;CPNG=PLA_Kitchen_Priority%2BShopping%7CKitchen_Ecomm_Home&amp;adgroup=Kitchen_Priority+TCINs&amp;LID=700000001170770pgs&amp;LNM=PRODUCT_GROUP&amp;network=g&amp;device=c&amp;location=9031970&amp;targetid=aud-1453399007976:pla-297750801261&amp;ds_rl=1246978&amp;ds_rl=1247068&amp;gclid=Cj0KCQjwmPSSBhCNARIsAH3cYgbJSoeeqcID-LoJrDKkHYH6P1K_DqP3DHyrC0751A8DFPvLo7yTrAQaAm6rEALw_wcB&amp;gclsrc=aw.ds" TargetMode="External"/><Relationship Id="rId4" Type="http://schemas.openxmlformats.org/officeDocument/2006/relationships/image" Target="../media/image25.jpg"/><Relationship Id="rId5" Type="http://schemas.openxmlformats.org/officeDocument/2006/relationships/image" Target="../media/image27.jp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amazon.com/Aroma-Housewares-ARC-363-1NGB-Uncooked-Multicooker/dp/B01BUL7FJ6/ref=sr_1_5?crid=2SRARNKPQSLQR&amp;keywords=aroma+rice+cooker+black&amp;qid=1658465170&amp;sprefix=aroma+rice+cooker+black%2Caps%2C129&amp;sr=8-5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73525" y="6497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BROOK’S MOVING SALE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152600" y="2014625"/>
            <a:ext cx="8222100" cy="29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TEXT or EMAIL BROOK</a:t>
            </a:r>
            <a:endParaRPr sz="265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690" u="sng">
                <a:hlinkClick r:id="rId3"/>
              </a:rPr>
              <a:t>BMT@</a:t>
            </a:r>
            <a:r>
              <a:rPr lang="en" sz="2690"/>
              <a:t>S</a:t>
            </a:r>
            <a:r>
              <a:rPr lang="en" sz="2690" u="sng"/>
              <a:t>tanford.edu</a:t>
            </a:r>
            <a:endParaRPr sz="26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en" sz="2690"/>
              <a:t>Pick up @ EVGR D</a:t>
            </a:r>
            <a:endParaRPr sz="26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en" sz="2690"/>
              <a:t>(707) 460-7377</a:t>
            </a:r>
            <a:endParaRPr sz="26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en" sz="2690"/>
              <a:t>VENMO @Greatful-Native</a:t>
            </a:r>
            <a:endParaRPr sz="269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lang="en" sz="2690"/>
              <a:t>Updated July 2022</a:t>
            </a:r>
            <a:endParaRPr sz="269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575" y="1102700"/>
            <a:ext cx="4117150" cy="409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5">
            <a:alphaModFix/>
          </a:blip>
          <a:srcRect b="47933" l="27456" r="30950" t="33915"/>
          <a:stretch/>
        </p:blipFill>
        <p:spPr>
          <a:xfrm rot="-685911">
            <a:off x="-83706" y="198981"/>
            <a:ext cx="2907259" cy="84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5">
            <a:alphaModFix/>
          </a:blip>
          <a:srcRect b="47933" l="27456" r="30950" t="33915"/>
          <a:stretch/>
        </p:blipFill>
        <p:spPr>
          <a:xfrm rot="848054">
            <a:off x="6090126" y="214338"/>
            <a:ext cx="3035849" cy="8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5">
            <a:alphaModFix/>
          </a:blip>
          <a:srcRect b="47933" l="27456" r="30950" t="33915"/>
          <a:stretch/>
        </p:blipFill>
        <p:spPr>
          <a:xfrm rot="-5">
            <a:off x="2878426" y="-142976"/>
            <a:ext cx="3212278" cy="9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471900" y="934488"/>
            <a:ext cx="591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Letsfit Bluetooth Earbuds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417300" y="1777500"/>
            <a:ext cx="60243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FOR SALE  Original Price: $45.00 </a:t>
            </a:r>
            <a:endParaRPr b="1"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chemeClr val="accent1"/>
                </a:solidFill>
              </a:rPr>
              <a:t>Asking Price: $10 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37075" l="0" r="0" t="0"/>
          <a:stretch/>
        </p:blipFill>
        <p:spPr>
          <a:xfrm>
            <a:off x="5693750" y="0"/>
            <a:ext cx="3374349" cy="283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b="30098" l="0" r="24806" t="4456"/>
          <a:stretch/>
        </p:blipFill>
        <p:spPr>
          <a:xfrm>
            <a:off x="6582950" y="2897875"/>
            <a:ext cx="1881775" cy="21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429400" y="552100"/>
            <a:ext cx="7864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80"/>
              <a:t>P</a:t>
            </a:r>
            <a:r>
              <a:rPr lang="en" sz="1979"/>
              <a:t>ETLIBRO Automatic Cat Feeder, Timed Cat Feeder with Desiccant Bag for Pet Dry Food, Programmable Portion Control 1-4 Meals per Day &amp; 10s Voice Recorder for Cats and Dogs 4L/6L</a:t>
            </a:r>
            <a:endParaRPr sz="1979"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471900" y="1919075"/>
            <a:ext cx="4797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0">
                <a:solidFill>
                  <a:schemeClr val="accent1"/>
                </a:solidFill>
              </a:rPr>
              <a:t>Original Price: $80.00 </a:t>
            </a:r>
            <a:endParaRPr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2360" u="sng">
                <a:solidFill>
                  <a:schemeClr val="hlink"/>
                </a:solidFill>
                <a:hlinkClick r:id="rId3"/>
              </a:rPr>
              <a:t>LINK</a:t>
            </a:r>
            <a:endParaRPr b="1"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" sz="2360">
                <a:solidFill>
                  <a:schemeClr val="accent1"/>
                </a:solidFill>
              </a:rPr>
              <a:t>Asking Price: $50 </a:t>
            </a:r>
            <a:r>
              <a:rPr lang="en" sz="2360">
                <a:solidFill>
                  <a:schemeClr val="accent1"/>
                </a:solidFill>
              </a:rPr>
              <a:t>(Like New) </a:t>
            </a:r>
            <a:endParaRPr sz="2360">
              <a:solidFill>
                <a:schemeClr val="accent1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525" y="1645651"/>
            <a:ext cx="2405175" cy="321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429400" y="824050"/>
            <a:ext cx="61482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All-Clad D3 Fry Lid, 10 Inch Pan, Dishwasher Safe Stainless Steel Cookware, Silver, 10-Inch</a:t>
            </a:r>
            <a:endParaRPr sz="2580"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471900" y="1919075"/>
            <a:ext cx="4797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0">
                <a:solidFill>
                  <a:schemeClr val="accent1"/>
                </a:solidFill>
              </a:rPr>
              <a:t>Original Price: $100.00 </a:t>
            </a:r>
            <a:endParaRPr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2360" u="sng">
                <a:solidFill>
                  <a:schemeClr val="hlink"/>
                </a:solidFill>
                <a:hlinkClick r:id="rId3"/>
              </a:rPr>
              <a:t>LINK</a:t>
            </a:r>
            <a:endParaRPr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" sz="2360">
                <a:solidFill>
                  <a:schemeClr val="accent1"/>
                </a:solidFill>
              </a:rPr>
              <a:t>Asking Price: $45</a:t>
            </a:r>
            <a:endParaRPr sz="2360">
              <a:solidFill>
                <a:schemeClr val="accent1"/>
              </a:solidFill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b="26398" l="0" r="0" t="30040"/>
          <a:stretch/>
        </p:blipFill>
        <p:spPr>
          <a:xfrm>
            <a:off x="293050" y="3421575"/>
            <a:ext cx="2854437" cy="165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5">
            <a:alphaModFix/>
          </a:blip>
          <a:srcRect b="20578" l="0" r="0" t="0"/>
          <a:stretch/>
        </p:blipFill>
        <p:spPr>
          <a:xfrm>
            <a:off x="3194300" y="3288775"/>
            <a:ext cx="1751551" cy="18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6">
            <a:alphaModFix/>
          </a:blip>
          <a:srcRect b="9111" l="0" r="0" t="36913"/>
          <a:stretch/>
        </p:blipFill>
        <p:spPr>
          <a:xfrm>
            <a:off x="4992675" y="2909375"/>
            <a:ext cx="4151327" cy="168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 rotWithShape="1">
          <a:blip r:embed="rId7">
            <a:alphaModFix/>
          </a:blip>
          <a:srcRect b="19684" l="0" r="1048" t="27625"/>
          <a:stretch/>
        </p:blipFill>
        <p:spPr>
          <a:xfrm>
            <a:off x="4992675" y="1251500"/>
            <a:ext cx="4151327" cy="165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471900" y="934488"/>
            <a:ext cx="591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NARUTO LEAF VILLAGE RUG, </a:t>
            </a:r>
            <a:r>
              <a:rPr lang="en"/>
              <a:t>HYPLAND</a:t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471900" y="1919075"/>
            <a:ext cx="4797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0">
                <a:solidFill>
                  <a:schemeClr val="accent1"/>
                </a:solidFill>
              </a:rPr>
              <a:t>Original Price: $150.00 </a:t>
            </a:r>
            <a:endParaRPr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2360" u="sng">
                <a:solidFill>
                  <a:schemeClr val="hlink"/>
                </a:solidFill>
                <a:hlinkClick r:id="rId3"/>
              </a:rPr>
              <a:t>LINK</a:t>
            </a:r>
            <a:endParaRPr b="1"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2360">
                <a:solidFill>
                  <a:schemeClr val="accent1"/>
                </a:solidFill>
              </a:rPr>
              <a:t>Asking Price: $75  $50 </a:t>
            </a:r>
            <a:endParaRPr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2360">
                <a:solidFill>
                  <a:schemeClr val="accent1"/>
                </a:solidFill>
              </a:rPr>
              <a:t>Apple on top pic for scale</a:t>
            </a:r>
            <a:endParaRPr sz="2360">
              <a:solidFill>
                <a:schemeClr val="accent1"/>
              </a:solidFill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403525" y="2889925"/>
            <a:ext cx="697201" cy="6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5">
            <a:alphaModFix/>
          </a:blip>
          <a:srcRect b="20838" l="0" r="0" t="21976"/>
          <a:stretch/>
        </p:blipFill>
        <p:spPr>
          <a:xfrm>
            <a:off x="6516712" y="652775"/>
            <a:ext cx="2452201" cy="186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1475" y="2778900"/>
            <a:ext cx="2602675" cy="195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7">
            <a:alphaModFix/>
          </a:blip>
          <a:srcRect b="17508" l="0" r="0" t="11113"/>
          <a:stretch/>
        </p:blipFill>
        <p:spPr>
          <a:xfrm>
            <a:off x="4677549" y="1643450"/>
            <a:ext cx="1709457" cy="27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 CAT/DOG TOYS P1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220200" y="1777450"/>
            <a:ext cx="55053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FOR SALE </a:t>
            </a:r>
            <a:r>
              <a:rPr lang="en" sz="3200">
                <a:solidFill>
                  <a:schemeClr val="accent1"/>
                </a:solidFill>
              </a:rPr>
              <a:t>Kicker Cat Toy with Catnip (Orange) Original Price: $10.17 </a:t>
            </a:r>
            <a:r>
              <a:rPr lang="en" sz="3200" u="sng">
                <a:solidFill>
                  <a:schemeClr val="hlink"/>
                </a:solidFill>
                <a:hlinkClick r:id="rId3"/>
              </a:rPr>
              <a:t>https://www.amazon.com/gp/product/B07DHV1F7Q/ref=ppx_yo_dt_b_search_asin_title?ie=UTF8&amp;psc=1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$7 (never used)</a:t>
            </a:r>
            <a:endParaRPr b="1"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FOR SALE Food slow feeder (grey)  Original Price: $10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Aking Price: $5  (Basically new)</a:t>
            </a:r>
            <a:endParaRPr b="1"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FOR SALE Fish Catnip  Kicker: $7 </a:t>
            </a:r>
            <a:r>
              <a:rPr lang="en" sz="3200" u="sng">
                <a:solidFill>
                  <a:schemeClr val="hlink"/>
                </a:solidFill>
                <a:hlinkClick r:id="rId4"/>
              </a:rPr>
              <a:t>https://www.petsmart.com/cat/toys/plush-toys/whisker-city-fish-kicker-cat-toy---catnip-plush-53261.html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$5 (Basically new)</a:t>
            </a:r>
            <a:endParaRPr b="1"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FOR SALE Batting Toy (orange with feathers)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$3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5">
            <a:alphaModFix/>
          </a:blip>
          <a:srcRect b="0" l="0" r="13171" t="0"/>
          <a:stretch/>
        </p:blipFill>
        <p:spPr>
          <a:xfrm>
            <a:off x="5725475" y="1777525"/>
            <a:ext cx="3418527" cy="322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Cordless</a:t>
            </a:r>
            <a:r>
              <a:rPr lang="en"/>
              <a:t> Vacuum Cleaner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188750" y="1919075"/>
            <a:ext cx="4549200" cy="30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Original Price: $60.00, clean, light weight, perfect for dorm room, bends to reach under bed &amp; couch.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44" u="sng">
                <a:solidFill>
                  <a:schemeClr val="hlink"/>
                </a:solidFill>
                <a:hlinkClick r:id="rId3"/>
              </a:rPr>
              <a:t>https://www.amazon.com/Shark-V2945Z-SWEEPER/dp/B00EF6HN7S/ref=sr_1_3?crid=14QCI03EB0QPJ&amp;keywords=shark+cordless+vacuum+2+speed+v2945z&amp;qid=1653334875&amp;sprefix=shark+cordless+vacuum+2+speed+%2Caps%2C120&amp;sr=8-3</a:t>
            </a:r>
            <a:endParaRPr sz="2444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$45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 b="0" l="0" r="19302" t="0"/>
          <a:stretch/>
        </p:blipFill>
        <p:spPr>
          <a:xfrm>
            <a:off x="6030900" y="0"/>
            <a:ext cx="31131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950" y="1811225"/>
            <a:ext cx="2499206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PERFUME</a:t>
            </a:r>
            <a:r>
              <a:rPr lang="en"/>
              <a:t>: </a:t>
            </a:r>
            <a:r>
              <a:rPr lang="en"/>
              <a:t>L'INTERDIT EAU DE TOILETTE</a:t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471900" y="1919075"/>
            <a:ext cx="59637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Original</a:t>
            </a:r>
            <a:r>
              <a:rPr lang="en" sz="3200">
                <a:solidFill>
                  <a:schemeClr val="accent1"/>
                </a:solidFill>
              </a:rPr>
              <a:t> Price: $80 50 ml</a:t>
            </a:r>
            <a:r>
              <a:rPr lang="en" sz="3200">
                <a:solidFill>
                  <a:schemeClr val="accent1"/>
                </a:solidFill>
              </a:rPr>
              <a:t> </a:t>
            </a:r>
            <a:r>
              <a:rPr lang="en" sz="3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https://www.givenchybeauty.com/us/p/l-interdit-F10100125.html?dwvar_F10100125_size=35ml&amp;gclid=Cj0KCQjwmPSSBhCNARIsAH3cYgbaKZpCb6pYDmrBlWSe06rrUB2QM0y_-exghfgdwuJ0zFCRpKd67HMaAjyzEALw_wcB&amp;gclsrc=aw.ds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</a:t>
            </a:r>
            <a:r>
              <a:rPr b="1" lang="en" sz="3200">
                <a:solidFill>
                  <a:schemeClr val="accent1"/>
                </a:solidFill>
              </a:rPr>
              <a:t>Price: $60 </a:t>
            </a:r>
            <a:r>
              <a:rPr lang="en" sz="3200">
                <a:solidFill>
                  <a:schemeClr val="accent1"/>
                </a:solidFill>
              </a:rPr>
              <a:t>[Almost Full, Smells great &amp; long lasting. Selling  because an ex bought it for me] 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350" y="1726662"/>
            <a:ext cx="2562651" cy="341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 </a:t>
            </a:r>
            <a:r>
              <a:rPr lang="en"/>
              <a:t>TOYS P2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220200" y="1777450"/>
            <a:ext cx="55053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FOR SALE Small Pet Bed  (Orange) Original Price: $13.00 </a:t>
            </a:r>
            <a:r>
              <a:rPr lang="en" sz="3200" u="sng">
                <a:solidFill>
                  <a:schemeClr val="hlink"/>
                </a:solidFill>
                <a:hlinkClick r:id="rId3"/>
              </a:rPr>
              <a:t>https://www.petsmart.com/small-pet/toys-and-habitat-accessories/tunnels-and-hideouts/full-cheeks-small-pet-chevron-cuddler-bed-68322.html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$5 (cat outgrew) </a:t>
            </a:r>
            <a:r>
              <a:rPr lang="en" sz="3200">
                <a:solidFill>
                  <a:schemeClr val="accent1"/>
                </a:solidFill>
              </a:rPr>
              <a:t>also good for bearded dragon, guinea pig, kitten,  ferret, etc.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FOR SALE Small lick mat (green)  Original Price: $8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hlink"/>
                </a:solidFill>
                <a:hlinkClick r:id="rId4"/>
              </a:rPr>
              <a:t>https://www.petsmart.com/dog/bowls-and-feeders/placemats/pet-zone-boredom-bustersandtrade-engage-slow-feeder-licking-mat-60274.html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$5 </a:t>
            </a:r>
            <a:r>
              <a:rPr lang="en" sz="3200">
                <a:solidFill>
                  <a:schemeClr val="accent1"/>
                </a:solidFill>
              </a:rPr>
              <a:t> (</a:t>
            </a:r>
            <a:r>
              <a:rPr lang="en" sz="3200">
                <a:solidFill>
                  <a:schemeClr val="accent1"/>
                </a:solidFill>
              </a:rPr>
              <a:t>gently</a:t>
            </a:r>
            <a:r>
              <a:rPr lang="en" sz="3200">
                <a:solidFill>
                  <a:schemeClr val="accent1"/>
                </a:solidFill>
              </a:rPr>
              <a:t> used)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FOR SALE Very Small pet Pumpkin Outfit Original Price $13 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Girth 15-16 in, Head to Tail 7-8 in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$2 (Used once) </a:t>
            </a:r>
            <a:r>
              <a:rPr lang="en" sz="3200">
                <a:solidFill>
                  <a:schemeClr val="accent1"/>
                </a:solidFill>
              </a:rPr>
              <a:t>good for bearded dragon, guinea pig, ferret, kitten, etc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5">
            <a:alphaModFix/>
          </a:blip>
          <a:srcRect b="12073" l="0" r="32152" t="16528"/>
          <a:stretch/>
        </p:blipFill>
        <p:spPr>
          <a:xfrm>
            <a:off x="6727275" y="1950425"/>
            <a:ext cx="2112625" cy="166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6">
            <a:alphaModFix/>
          </a:blip>
          <a:srcRect b="18663" l="0" r="0" t="34242"/>
          <a:stretch/>
        </p:blipFill>
        <p:spPr>
          <a:xfrm>
            <a:off x="5452850" y="3397524"/>
            <a:ext cx="2655264" cy="166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7">
            <a:alphaModFix/>
          </a:blip>
          <a:srcRect b="17670" l="0" r="0" t="29199"/>
          <a:stretch/>
        </p:blipFill>
        <p:spPr>
          <a:xfrm>
            <a:off x="5819875" y="288913"/>
            <a:ext cx="2353701" cy="166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0" l="15556" r="24195" t="0"/>
          <a:stretch/>
        </p:blipFill>
        <p:spPr>
          <a:xfrm>
            <a:off x="6819899" y="0"/>
            <a:ext cx="23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>
            <p:ph type="title"/>
          </p:nvPr>
        </p:nvSpPr>
        <p:spPr>
          <a:xfrm>
            <a:off x="90900" y="7577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 TOYS P3: 3 </a:t>
            </a:r>
            <a:r>
              <a:rPr lang="en"/>
              <a:t>TIER</a:t>
            </a:r>
            <a:r>
              <a:rPr lang="en"/>
              <a:t> CAT TREE</a:t>
            </a:r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220200" y="1777450"/>
            <a:ext cx="53994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MWPO 63.8 inches Multi-Level Cat Tree  with Sisal-Covered Scratching Posts, Padded Platform, Hammock and Condo, and Stable Cat Tower Cat Condo Pet Play House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Original Price: $80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hlink"/>
                </a:solidFill>
                <a:hlinkClick r:id="rId4"/>
              </a:rPr>
              <a:t>https://www.amazon.com/gp/product/B08KFXV74T/ref=ppx_yo_dt_b_search_asin_title?ie=UTF8&amp;th=1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$65 OBO (Barely Used, No Hair or smell, Already Assembled) </a:t>
            </a:r>
            <a:r>
              <a:rPr lang="en" sz="3200">
                <a:solidFill>
                  <a:schemeClr val="accent1"/>
                </a:solidFill>
              </a:rPr>
              <a:t>My cat </a:t>
            </a:r>
            <a:r>
              <a:rPr lang="en" sz="3200">
                <a:solidFill>
                  <a:schemeClr val="accent1"/>
                </a:solidFill>
              </a:rPr>
              <a:t>doesn't</a:t>
            </a:r>
            <a:r>
              <a:rPr lang="en" sz="3200">
                <a:solidFill>
                  <a:schemeClr val="accent1"/>
                </a:solidFill>
              </a:rPr>
              <a:t> like it as much as their other spaces and I am moving to a smaller space. Fits well in EVGR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5">
            <a:alphaModFix/>
          </a:blip>
          <a:srcRect b="0" l="17678" r="26676" t="0"/>
          <a:stretch/>
        </p:blipFill>
        <p:spPr>
          <a:xfrm>
            <a:off x="5619600" y="1609213"/>
            <a:ext cx="1486049" cy="356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1350" y="310174"/>
            <a:ext cx="974300" cy="129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471900" y="934488"/>
            <a:ext cx="591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DELUXE TRUNK MOUNTED BIKE RACK</a:t>
            </a:r>
            <a:endParaRPr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417300" y="1777500"/>
            <a:ext cx="60243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FOR SALE  Original Price: $60.00 </a:t>
            </a:r>
            <a:r>
              <a:rPr lang="en" sz="3200" u="sng">
                <a:solidFill>
                  <a:schemeClr val="hlink"/>
                </a:solidFill>
                <a:hlinkClick r:id="rId3"/>
              </a:rPr>
              <a:t>https://www.amazon.com/gp/product/B00TRTSAZM/ref=ppx_yo_dt_b_search_asin_title?ie=UTF8&amp;th=1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$35 </a:t>
            </a:r>
            <a:r>
              <a:rPr lang="en" sz="3200">
                <a:solidFill>
                  <a:schemeClr val="accent1"/>
                </a:solidFill>
              </a:rPr>
              <a:t>(New &amp; Unused) My bike is a weird artistic shape and does not fit.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650" y="3017800"/>
            <a:ext cx="2397601" cy="212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2650" y="828775"/>
            <a:ext cx="2397599" cy="202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429400" y="824050"/>
            <a:ext cx="61482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IKEA Light Blue </a:t>
            </a:r>
            <a:r>
              <a:rPr lang="en" sz="2680"/>
              <a:t>Dinnerware</a:t>
            </a:r>
            <a:r>
              <a:rPr lang="en" sz="2680"/>
              <a:t> Set(color </a:t>
            </a:r>
            <a:r>
              <a:rPr lang="en" sz="2680"/>
              <a:t>discontinued) 4 bowls, 6 small plates, 5 large plates</a:t>
            </a:r>
            <a:endParaRPr sz="2580"/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471900" y="1919075"/>
            <a:ext cx="4797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0">
                <a:solidFill>
                  <a:schemeClr val="accent1"/>
                </a:solidFill>
              </a:rPr>
              <a:t>Original Price: $60</a:t>
            </a:r>
            <a:endParaRPr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236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2360">
                <a:solidFill>
                  <a:schemeClr val="accent1"/>
                </a:solidFill>
              </a:rPr>
              <a:t> (Close not exactly)</a:t>
            </a:r>
            <a:endParaRPr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2360">
                <a:solidFill>
                  <a:schemeClr val="accent1"/>
                </a:solidFill>
              </a:rPr>
              <a:t>Asking Price: $15 $10</a:t>
            </a:r>
            <a:endParaRPr b="1"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2360">
                <a:solidFill>
                  <a:schemeClr val="accent1"/>
                </a:solidFill>
              </a:rPr>
              <a:t>(Was a 24 set, now 15)</a:t>
            </a:r>
            <a:endParaRPr sz="2360">
              <a:solidFill>
                <a:schemeClr val="accent1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4">
            <a:alphaModFix/>
          </a:blip>
          <a:srcRect b="21389" l="0" r="0" t="0"/>
          <a:stretch/>
        </p:blipFill>
        <p:spPr>
          <a:xfrm>
            <a:off x="3848725" y="1695325"/>
            <a:ext cx="3289824" cy="344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395" y="2057125"/>
            <a:ext cx="2314802" cy="308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379300" y="2864825"/>
            <a:ext cx="697201" cy="69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Strapless Bra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188750" y="1919075"/>
            <a:ext cx="4549200" cy="30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FOR SALE XL Bikini Top Original Price: $60, paid $31.95, worn only once (It is too small for me). Adjustable. 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hlink"/>
                </a:solidFill>
                <a:hlinkClick r:id="rId3"/>
              </a:rPr>
              <a:t>https://liftbra.co/products/strapless-bra?variant=37302328623269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$20</a:t>
            </a:r>
            <a:r>
              <a:rPr lang="en" sz="3200">
                <a:solidFill>
                  <a:schemeClr val="accent1"/>
                </a:solidFill>
              </a:rPr>
              <a:t> 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2750" y="2464800"/>
            <a:ext cx="4101252" cy="267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956" y="165150"/>
            <a:ext cx="4373402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Vacuum Cleaner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188750" y="1919075"/>
            <a:ext cx="4549200" cy="30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Original Price: $27.00 , new filter installed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chemeClr val="hlink"/>
                </a:solidFill>
                <a:hlinkClick r:id="rId3"/>
              </a:rPr>
              <a:t>https://www.amazon.com/gp/product/B07CZWT9BT/ref=ppx_yo_dt_b_asin_title_o00_s00?ie=UTF8&amp;psc=1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$15</a:t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650" y="1606600"/>
            <a:ext cx="3252300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429400" y="552100"/>
            <a:ext cx="7864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/>
              <a:t>Acrylic Jewelry Box Set</a:t>
            </a:r>
            <a:endParaRPr sz="3080"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471900" y="1919075"/>
            <a:ext cx="4797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0">
                <a:solidFill>
                  <a:schemeClr val="accent1"/>
                </a:solidFill>
              </a:rPr>
              <a:t>Original Price: $62 (for 3)</a:t>
            </a:r>
            <a:endParaRPr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2360" u="sng">
                <a:solidFill>
                  <a:schemeClr val="hlink"/>
                </a:solidFill>
                <a:hlinkClick r:id="rId3"/>
              </a:rPr>
              <a:t>LINK</a:t>
            </a:r>
            <a:r>
              <a:rPr b="1" lang="en" sz="2360" u="sng">
                <a:solidFill>
                  <a:schemeClr val="hlink"/>
                </a:solidFill>
                <a:hlinkClick r:id="rId4"/>
              </a:rPr>
              <a:t>1</a:t>
            </a:r>
            <a:r>
              <a:rPr b="1" lang="en" sz="2360">
                <a:solidFill>
                  <a:schemeClr val="accent1"/>
                </a:solidFill>
              </a:rPr>
              <a:t>  </a:t>
            </a:r>
            <a:r>
              <a:rPr b="1" lang="en" sz="2360" u="sng">
                <a:solidFill>
                  <a:schemeClr val="hlink"/>
                </a:solidFill>
                <a:hlinkClick r:id="rId5"/>
              </a:rPr>
              <a:t>LINK2</a:t>
            </a:r>
            <a:endParaRPr b="1"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" sz="2360">
                <a:solidFill>
                  <a:schemeClr val="accent1"/>
                </a:solidFill>
              </a:rPr>
              <a:t>Asking Price: $25 </a:t>
            </a:r>
            <a:endParaRPr sz="2360">
              <a:solidFill>
                <a:schemeClr val="accent1"/>
              </a:solidFill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6">
            <a:alphaModFix/>
          </a:blip>
          <a:srcRect b="17945" l="0" r="0" t="31246"/>
          <a:stretch/>
        </p:blipFill>
        <p:spPr>
          <a:xfrm>
            <a:off x="5030700" y="341200"/>
            <a:ext cx="3900876" cy="26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6750" y="2871196"/>
            <a:ext cx="3467250" cy="22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4100" y="3467250"/>
            <a:ext cx="3057649" cy="17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003" y="2826000"/>
            <a:ext cx="2758826" cy="368802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471900" y="934488"/>
            <a:ext cx="591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Portable Travel Car Camping Inflatable Air Mattress with Pillow Fits Most Models (with pump)</a:t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471900" y="1919075"/>
            <a:ext cx="4797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0">
                <a:solidFill>
                  <a:schemeClr val="accent1"/>
                </a:solidFill>
              </a:rPr>
              <a:t>Original Price: $35.00 (no pillows)</a:t>
            </a:r>
            <a:endParaRPr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2360" u="sng">
                <a:solidFill>
                  <a:schemeClr val="hlink"/>
                </a:solidFill>
                <a:hlinkClick r:id="rId4"/>
              </a:rPr>
              <a:t>LINK</a:t>
            </a:r>
            <a:endParaRPr b="1"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" sz="2360">
                <a:solidFill>
                  <a:schemeClr val="accent1"/>
                </a:solidFill>
              </a:rPr>
              <a:t>Asking Price: $25  $15 </a:t>
            </a:r>
            <a:r>
              <a:rPr lang="en" sz="2360">
                <a:solidFill>
                  <a:schemeClr val="accent1"/>
                </a:solidFill>
              </a:rPr>
              <a:t>(Used once) </a:t>
            </a:r>
            <a:endParaRPr sz="2360">
              <a:solidFill>
                <a:schemeClr val="accent1"/>
              </a:solidFill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5246" y="0"/>
            <a:ext cx="2478749" cy="3313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4449" y="1777450"/>
            <a:ext cx="1981874" cy="26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2388875" y="2893575"/>
            <a:ext cx="697201" cy="69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71900" y="934488"/>
            <a:ext cx="591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Comfier 2-in-1 Washable Foot Warmer and Heating Pad with Carrying Case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17300" y="1777500"/>
            <a:ext cx="60243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560">
                <a:solidFill>
                  <a:schemeClr val="accent1"/>
                </a:solidFill>
              </a:rPr>
              <a:t>Original Price: $37.00 </a:t>
            </a:r>
            <a:endParaRPr sz="25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256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2560" u="sng">
                <a:solidFill>
                  <a:schemeClr val="hlink"/>
                </a:solidFill>
                <a:hlinkClick r:id="rId4"/>
              </a:rPr>
              <a:t>(Not exact model but very close, this one has buttons not zippers) </a:t>
            </a:r>
            <a:endParaRPr sz="25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" sz="2560">
                <a:solidFill>
                  <a:schemeClr val="accent1"/>
                </a:solidFill>
              </a:rPr>
              <a:t>Asking Price: $</a:t>
            </a:r>
            <a:r>
              <a:rPr b="1" lang="en" sz="2560">
                <a:solidFill>
                  <a:schemeClr val="accent1"/>
                </a:solidFill>
              </a:rPr>
              <a:t>10</a:t>
            </a:r>
            <a:r>
              <a:rPr b="1" lang="en" sz="2560">
                <a:solidFill>
                  <a:schemeClr val="accent1"/>
                </a:solidFill>
              </a:rPr>
              <a:t>  $5 </a:t>
            </a:r>
            <a:r>
              <a:rPr lang="en" sz="2560">
                <a:solidFill>
                  <a:schemeClr val="accent1"/>
                </a:solidFill>
              </a:rPr>
              <a:t>(Used 1 year) The outside is machine washable and was just washed</a:t>
            </a:r>
            <a:endParaRPr sz="2560">
              <a:solidFill>
                <a:schemeClr val="accent1"/>
              </a:solidFill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800" y="0"/>
            <a:ext cx="2452201" cy="326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6325" y="3177350"/>
            <a:ext cx="1627976" cy="21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2523050" y="3269600"/>
            <a:ext cx="697201" cy="69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WOMEN'S</a:t>
            </a:r>
            <a:r>
              <a:rPr lang="en"/>
              <a:t> CLOTHING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188750" y="1919075"/>
            <a:ext cx="4549200" cy="30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1"/>
                </a:solidFill>
              </a:rPr>
              <a:t>XL Bikini Top Original Price: $24.00 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</a:rPr>
              <a:t>Asking Price: $20 $5 </a:t>
            </a:r>
            <a:r>
              <a:rPr lang="en" sz="3200">
                <a:solidFill>
                  <a:schemeClr val="accent1"/>
                </a:solidFill>
              </a:rPr>
              <a:t>(Never Worn) </a:t>
            </a:r>
            <a:endParaRPr sz="3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>
              <a:solidFill>
                <a:schemeClr val="accent1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625" y="886025"/>
            <a:ext cx="3007770" cy="22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4">
            <a:alphaModFix/>
          </a:blip>
          <a:srcRect b="18681" l="0" r="0" t="15675"/>
          <a:stretch/>
        </p:blipFill>
        <p:spPr>
          <a:xfrm>
            <a:off x="6231750" y="3258450"/>
            <a:ext cx="1733376" cy="151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740452" y="2957626"/>
            <a:ext cx="767698" cy="76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471900" y="934488"/>
            <a:ext cx="5915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Adjustable </a:t>
            </a:r>
            <a:r>
              <a:rPr lang="en"/>
              <a:t>Over the Sink Dish Drainer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417300" y="1777500"/>
            <a:ext cx="60243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FOR SALE  Original Price: $14.00 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LINK</a:t>
            </a:r>
            <a:endParaRPr b="1"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chemeClr val="accent1"/>
                </a:solidFill>
              </a:rPr>
              <a:t>Asking Price: $10    $5  </a:t>
            </a:r>
            <a:endParaRPr sz="2400">
              <a:solidFill>
                <a:schemeClr val="accent1"/>
              </a:solidFill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000" y="1001775"/>
            <a:ext cx="2397599" cy="17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4000" y="3078224"/>
            <a:ext cx="2397599" cy="179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298802" y="2851526"/>
            <a:ext cx="767698" cy="76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429400" y="552100"/>
            <a:ext cx="7864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Black &amp; Decker Stainless Steel T</a:t>
            </a:r>
            <a:r>
              <a:rPr lang="en" sz="2680"/>
              <a:t>oaster </a:t>
            </a:r>
            <a:endParaRPr sz="2580"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71900" y="1919075"/>
            <a:ext cx="4797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0">
                <a:solidFill>
                  <a:schemeClr val="accent1"/>
                </a:solidFill>
              </a:rPr>
              <a:t>Original Price: $30.00 </a:t>
            </a:r>
            <a:endParaRPr b="1"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" sz="2360">
                <a:solidFill>
                  <a:schemeClr val="accent1"/>
                </a:solidFill>
              </a:rPr>
              <a:t>Asking Price: $10</a:t>
            </a:r>
            <a:endParaRPr sz="2360">
              <a:solidFill>
                <a:schemeClr val="accent1"/>
              </a:solidFill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375" y="1387225"/>
            <a:ext cx="2632302" cy="351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4850" y="1429713"/>
            <a:ext cx="2568724" cy="343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29400" y="552100"/>
            <a:ext cx="7864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Rice Cooker &amp; Steamer 6 cups cooked (1.2L)</a:t>
            </a:r>
            <a:endParaRPr sz="2580"/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471900" y="1919075"/>
            <a:ext cx="47973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360">
                <a:solidFill>
                  <a:schemeClr val="accent1"/>
                </a:solidFill>
              </a:rPr>
              <a:t>Original Price: $30.00 </a:t>
            </a:r>
            <a:endParaRPr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2360" u="sng">
                <a:solidFill>
                  <a:schemeClr val="hlink"/>
                </a:solidFill>
                <a:hlinkClick r:id="rId3"/>
              </a:rPr>
              <a:t>LINK</a:t>
            </a:r>
            <a:endParaRPr b="1" sz="236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" sz="2360">
                <a:solidFill>
                  <a:schemeClr val="accent1"/>
                </a:solidFill>
              </a:rPr>
              <a:t>Asking Price: $7</a:t>
            </a:r>
            <a:endParaRPr sz="2360">
              <a:solidFill>
                <a:schemeClr val="accent1"/>
              </a:solidFill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525" y="1514725"/>
            <a:ext cx="2731777" cy="35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1400" y="2210675"/>
            <a:ext cx="2182600" cy="28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9250" y="604838"/>
            <a:ext cx="5905500" cy="3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